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B3B6-31E6-6240-8D7D-93FA01A46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0349C-DBB1-CB40-A5B4-FB51EC9AC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DBF34-03BD-DF4E-B66C-5ADA0DA2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F77A-355E-0C43-A4B2-F480D645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B0304-ED2A-0042-9A9A-C8093D47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2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4C90-D3FA-8640-801F-4C45079F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5E06B-0F0A-3446-9B6F-4A7198139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4B350-1557-4045-BD93-7000D29B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5E92-B9CC-7943-820B-C75D89F7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60EDA-EF54-D148-A336-68DBFAF7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FC3B6-1884-7944-BC41-237D75DCE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7A981-4595-4D48-A038-E4069B744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96BF-39C3-084B-9316-E0B15832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0857-2433-E744-B3AC-8CAFFD8D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4499-D9D5-A948-A868-D62B5AD4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9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4D2A-A60E-D14F-B086-D273CF43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4AA9-692A-4741-A8AC-8959A55B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BD94-F629-2745-B554-886F8A6D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BD04A-559D-F34F-B87B-32201DAB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526E-602C-EA4A-95A1-A302B546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D1BC-0C04-4443-9526-867105E9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599C5-5F73-7C44-92EB-FC8E10F05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92192-678F-D74E-8AC5-B28DD210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11116-B08A-7048-BC9F-C98A804C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25C91-EAD0-7E47-B664-64BA7C8E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0E9C-1B47-F94A-9E04-1B25D24A1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D156-7137-BF4A-9286-177CEAFE9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2FFEC-9788-414B-B335-69D4E91A5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EDD6F-4C0A-244C-A5DC-6E73A003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5DE69-064C-5C43-91CE-32CA1AE5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3D11-EFD4-144E-84E8-9A984766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5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FB5B-1771-984A-ABC4-3138DD5F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22307-FCF2-CC43-B689-555822E98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E15D9-9B20-C842-AB10-AB4D702DE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12995-EBF4-2F48-98F1-F3E5F7DA3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F5472-EC39-2A4C-8A38-9E39369B0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66F9E-E275-714B-A57D-F9A67B49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3EF5C0-D48E-B84F-9B48-9EF24D3E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8164E-E6A7-0645-B18F-C3C4A034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4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56E6-3517-3545-896D-91D28A0A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DB931-E3C2-FD48-BDAC-462D3052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DC3D0-F91C-DB44-A0EB-4CFF05AB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3BC60-67FF-5345-A5C4-2AF68BD5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A1C13A-A684-C34D-88D2-E9935AF3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E5EFF-03F1-1740-84E9-15BC47A1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733F-8783-9747-9C69-C9C5113C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0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CAC6-C96E-644B-AFAD-1AE056BE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5C71-ED29-6044-9FAE-C7DB9685E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84092-F834-3740-89B9-04BD08A7E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9428C-574F-DA4B-A4E5-3C2C9A6F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F0BEB-9BE5-8343-93AC-1BCD1D4B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A0A09-88C1-0E42-871F-5400118D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26FF-89AA-E745-846A-0ACFAFAD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69E95-7774-1C48-AC50-44F3D4E7E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7C0CD-3C48-8D44-8916-112B91E02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5FBF6-2437-FB40-A5F5-B2510E08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B4977-6DD8-094A-AA36-E229DE2A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965B9-89AD-2D41-913E-25B22975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3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11572-9676-0646-AD4F-A80C2260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E41B-C094-1649-A504-60BE92D88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24B3D-7EF8-6544-A07C-DB789CE2C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4331D-DD74-1C48-B3BF-6A19C623E95D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9A3B-20F7-FD49-89D3-1B166CC11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1CE73-E6E2-4440-9EA5-37D2825E0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D5B3-F78A-5E4A-B8F7-969691087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1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459C-70D6-DA43-8A80-C9F017C12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59001-2ABD-B244-8C0B-97000B836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8065D-DFE4-0F45-87A0-7FEDB6F8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ED7367-C59A-E14A-A2AC-EC6FF80610DE}"/>
              </a:ext>
            </a:extLst>
          </p:cNvPr>
          <p:cNvSpPr txBox="1"/>
          <p:nvPr/>
        </p:nvSpPr>
        <p:spPr>
          <a:xfrm>
            <a:off x="8212667" y="400425"/>
            <a:ext cx="39793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Joe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Barcus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Ashwini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Devkota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Vivian </a:t>
            </a:r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Plasencia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Dylan Rossi</a:t>
            </a:r>
          </a:p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Heather Solis</a:t>
            </a:r>
          </a:p>
          <a:p>
            <a:endParaRPr lang="en-US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49F4E-F84E-F949-983B-0497981B511B}"/>
              </a:ext>
            </a:extLst>
          </p:cNvPr>
          <p:cNvSpPr txBox="1"/>
          <p:nvPr/>
        </p:nvSpPr>
        <p:spPr>
          <a:xfrm>
            <a:off x="216976" y="5734734"/>
            <a:ext cx="416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Game 1 Analysis</a:t>
            </a:r>
          </a:p>
        </p:txBody>
      </p:sp>
    </p:spTree>
    <p:extLst>
      <p:ext uri="{BB962C8B-B14F-4D97-AF65-F5344CB8AC3E}">
        <p14:creationId xmlns:p14="http://schemas.microsoft.com/office/powerpoint/2010/main" val="381159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Georgia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Heather Solis</dc:creator>
  <cp:lastModifiedBy>Heather Solis</cp:lastModifiedBy>
  <cp:revision>2</cp:revision>
  <dcterms:created xsi:type="dcterms:W3CDTF">2018-06-02T01:18:30Z</dcterms:created>
  <dcterms:modified xsi:type="dcterms:W3CDTF">2018-06-02T02:37:16Z</dcterms:modified>
</cp:coreProperties>
</file>